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5C78C8DC-D4FF-47B8-BF8A-3F9A8423AB7C}" type="datetimeFigureOut">
              <a:rPr lang="fr-FR" smtClean="0"/>
              <a:pPr/>
              <a:t>26/08/2015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C55FE38B-6B5E-47B2-8204-6206A02922B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FE38B-6B5E-47B2-8204-6206A02922B9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71A4-2952-49A9-8B4A-505D463A7E8F}" type="datetimeFigureOut">
              <a:rPr lang="fr-FR" smtClean="0"/>
              <a:pPr/>
              <a:t>26/08/2015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5E9B-FF56-4DD7-94ED-C9CC6ED113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71A4-2952-49A9-8B4A-505D463A7E8F}" type="datetimeFigureOut">
              <a:rPr lang="fr-FR" smtClean="0"/>
              <a:pPr/>
              <a:t>26/08/2015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5E9B-FF56-4DD7-94ED-C9CC6ED113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71A4-2952-49A9-8B4A-505D463A7E8F}" type="datetimeFigureOut">
              <a:rPr lang="fr-FR" smtClean="0"/>
              <a:pPr/>
              <a:t>26/08/2015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5E9B-FF56-4DD7-94ED-C9CC6ED113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71A4-2952-49A9-8B4A-505D463A7E8F}" type="datetimeFigureOut">
              <a:rPr lang="fr-FR" smtClean="0"/>
              <a:pPr/>
              <a:t>26/08/2015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5E9B-FF56-4DD7-94ED-C9CC6ED113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71A4-2952-49A9-8B4A-505D463A7E8F}" type="datetimeFigureOut">
              <a:rPr lang="fr-FR" smtClean="0"/>
              <a:pPr/>
              <a:t>26/08/2015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5E9B-FF56-4DD7-94ED-C9CC6ED113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71A4-2952-49A9-8B4A-505D463A7E8F}" type="datetimeFigureOut">
              <a:rPr lang="fr-FR" smtClean="0"/>
              <a:pPr/>
              <a:t>26/08/2015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5E9B-FF56-4DD7-94ED-C9CC6ED113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71A4-2952-49A9-8B4A-505D463A7E8F}" type="datetimeFigureOut">
              <a:rPr lang="fr-FR" smtClean="0"/>
              <a:pPr/>
              <a:t>26/08/2015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5E9B-FF56-4DD7-94ED-C9CC6ED113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71A4-2952-49A9-8B4A-505D463A7E8F}" type="datetimeFigureOut">
              <a:rPr lang="fr-FR" smtClean="0"/>
              <a:pPr/>
              <a:t>26/08/2015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5E9B-FF56-4DD7-94ED-C9CC6ED113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71A4-2952-49A9-8B4A-505D463A7E8F}" type="datetimeFigureOut">
              <a:rPr lang="fr-FR" smtClean="0"/>
              <a:pPr/>
              <a:t>26/08/2015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5E9B-FF56-4DD7-94ED-C9CC6ED113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71A4-2952-49A9-8B4A-505D463A7E8F}" type="datetimeFigureOut">
              <a:rPr lang="fr-FR" smtClean="0"/>
              <a:pPr/>
              <a:t>26/08/2015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5E9B-FF56-4DD7-94ED-C9CC6ED113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C71A4-2952-49A9-8B4A-505D463A7E8F}" type="datetimeFigureOut">
              <a:rPr lang="fr-FR" smtClean="0"/>
              <a:pPr/>
              <a:t>26/08/2015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5E9B-FF56-4DD7-94ED-C9CC6ED113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C71A4-2952-49A9-8B4A-505D463A7E8F}" type="datetimeFigureOut">
              <a:rPr lang="fr-FR" smtClean="0"/>
              <a:pPr/>
              <a:t>26/08/2015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E5E9B-FF56-4DD7-94ED-C9CC6ED113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innover-connecter_accompagn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285728"/>
            <a:ext cx="2085975" cy="69532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072066" y="285728"/>
            <a:ext cx="37689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Century Gothic" pitchFamily="34" charset="0"/>
              </a:rPr>
              <a:t>Bon de Commande </a:t>
            </a:r>
            <a:endParaRPr lang="fr-FR" sz="2800" dirty="0">
              <a:latin typeface="Century Gothic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715140" y="891115"/>
            <a:ext cx="20956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Renvoyer à : </a:t>
            </a:r>
          </a:p>
          <a:p>
            <a:pPr lvl="1"/>
            <a:r>
              <a:rPr lang="fr-FR" sz="1600" dirty="0" smtClean="0"/>
              <a:t>Patrick </a:t>
            </a:r>
            <a:r>
              <a:rPr lang="fr-FR" sz="1600" dirty="0" err="1" smtClean="0"/>
              <a:t>Iribarne</a:t>
            </a:r>
            <a:endParaRPr lang="fr-FR" sz="1600" dirty="0" smtClean="0"/>
          </a:p>
          <a:p>
            <a:pPr lvl="1"/>
            <a:r>
              <a:rPr lang="fr-FR" sz="1600" b="1" dirty="0" smtClean="0"/>
              <a:t>STRATEIS SAS</a:t>
            </a:r>
          </a:p>
          <a:p>
            <a:pPr lvl="1"/>
            <a:r>
              <a:rPr lang="fr-FR" sz="1600" dirty="0" smtClean="0"/>
              <a:t>20 rue Jacob</a:t>
            </a:r>
          </a:p>
          <a:p>
            <a:pPr lvl="1"/>
            <a:r>
              <a:rPr lang="fr-FR" sz="1600" dirty="0" smtClean="0"/>
              <a:t>75006 PARIS</a:t>
            </a:r>
            <a:endParaRPr lang="fr-FR" sz="1600" dirty="0"/>
          </a:p>
        </p:txBody>
      </p:sp>
      <p:sp>
        <p:nvSpPr>
          <p:cNvPr id="8" name="ZoneTexte 7"/>
          <p:cNvSpPr txBox="1"/>
          <p:nvPr/>
        </p:nvSpPr>
        <p:spPr>
          <a:xfrm>
            <a:off x="285721" y="1285861"/>
            <a:ext cx="4143403" cy="5357849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endParaRPr lang="fr-FR" sz="1600" dirty="0" smtClean="0"/>
          </a:p>
          <a:p>
            <a:endParaRPr lang="fr-FR" sz="1600" dirty="0" smtClean="0"/>
          </a:p>
          <a:p>
            <a:r>
              <a:rPr lang="fr-FR" sz="1600" dirty="0" smtClean="0"/>
              <a:t>Article	</a:t>
            </a:r>
            <a:endParaRPr lang="fr-FR" sz="1600" dirty="0"/>
          </a:p>
          <a:p>
            <a:endParaRPr lang="fr-FR" sz="1600" dirty="0" smtClean="0"/>
          </a:p>
          <a:p>
            <a:r>
              <a:rPr lang="fr-FR" sz="1600" dirty="0" smtClean="0"/>
              <a:t>Jeu ISO 9001V2015</a:t>
            </a:r>
          </a:p>
          <a:p>
            <a:r>
              <a:rPr lang="fr-FR" sz="1600" dirty="0" smtClean="0"/>
              <a:t>PREMIUM</a:t>
            </a:r>
            <a:endParaRPr lang="fr-FR" sz="1600" dirty="0"/>
          </a:p>
          <a:p>
            <a:endParaRPr lang="fr-FR" sz="1600" dirty="0" smtClean="0"/>
          </a:p>
          <a:p>
            <a:r>
              <a:rPr lang="fr-FR" sz="1600" dirty="0" smtClean="0"/>
              <a:t>Animation du jeu </a:t>
            </a:r>
          </a:p>
          <a:p>
            <a:r>
              <a:rPr lang="fr-FR" sz="1600" dirty="0" smtClean="0"/>
              <a:t>par consultant</a:t>
            </a:r>
          </a:p>
          <a:p>
            <a:r>
              <a:rPr lang="fr-FR" sz="1600" dirty="0" smtClean="0"/>
              <a:t>(frais de déplacement en sus)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714876" y="2660805"/>
            <a:ext cx="4286280" cy="36257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 smtClean="0"/>
              <a:t>Société : …………………………………………………………….</a:t>
            </a:r>
          </a:p>
          <a:p>
            <a:r>
              <a:rPr lang="fr-FR" sz="1600" dirty="0" smtClean="0"/>
              <a:t>Nom : …………………………..  Prénom : …………………..</a:t>
            </a:r>
          </a:p>
          <a:p>
            <a:r>
              <a:rPr lang="fr-FR" sz="1600" dirty="0" smtClean="0"/>
              <a:t>Adresse de Livraison : ………………………………………..</a:t>
            </a:r>
          </a:p>
          <a:p>
            <a:r>
              <a:rPr lang="fr-FR" sz="1600" dirty="0" smtClean="0"/>
              <a:t>…………………………………………………………………………..</a:t>
            </a:r>
          </a:p>
          <a:p>
            <a:r>
              <a:rPr lang="fr-FR" sz="1600" dirty="0" smtClean="0"/>
              <a:t>CP : ……………  Ville : ……………………………………………</a:t>
            </a:r>
          </a:p>
          <a:p>
            <a:r>
              <a:rPr lang="fr-FR" sz="1600" dirty="0" smtClean="0"/>
              <a:t>Email : ………………………………………………………………..</a:t>
            </a:r>
          </a:p>
          <a:p>
            <a:r>
              <a:rPr lang="fr-FR" sz="1600" dirty="0" smtClean="0"/>
              <a:t>Tel : …………………………..   Fax : ……………………………..</a:t>
            </a:r>
          </a:p>
          <a:p>
            <a:r>
              <a:rPr lang="fr-FR" sz="1600" dirty="0" smtClean="0"/>
              <a:t>-----------------------------------------------------------------</a:t>
            </a:r>
          </a:p>
          <a:p>
            <a:r>
              <a:rPr lang="fr-FR" sz="1600" dirty="0" smtClean="0"/>
              <a:t>Adresse de Facturation (si différente) : ………………</a:t>
            </a:r>
          </a:p>
          <a:p>
            <a:r>
              <a:rPr lang="fr-FR" sz="1600" dirty="0" smtClean="0"/>
              <a:t>…………………………………………………………………………..</a:t>
            </a:r>
          </a:p>
          <a:p>
            <a:r>
              <a:rPr lang="fr-FR" sz="1600" dirty="0" smtClean="0"/>
              <a:t>CP : ……………  Ville : ……………………………………………</a:t>
            </a:r>
          </a:p>
          <a:p>
            <a:r>
              <a:rPr lang="fr-FR" sz="1600" dirty="0" smtClean="0"/>
              <a:t>Email : ………………………………………………………………..</a:t>
            </a:r>
          </a:p>
          <a:p>
            <a:r>
              <a:rPr lang="fr-FR" sz="1600" dirty="0" smtClean="0"/>
              <a:t>Tel : …………………………..   Fax : ……………………………..</a:t>
            </a:r>
          </a:p>
        </p:txBody>
      </p:sp>
      <p:sp>
        <p:nvSpPr>
          <p:cNvPr id="10" name="Rectangle 9"/>
          <p:cNvSpPr/>
          <p:nvPr/>
        </p:nvSpPr>
        <p:spPr>
          <a:xfrm>
            <a:off x="785786" y="1071546"/>
            <a:ext cx="3189976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FR" dirty="0" smtClean="0"/>
              <a:t>Je souscris une commande pour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57818" y="2362911"/>
            <a:ext cx="2607509" cy="36933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FR" dirty="0" smtClean="0"/>
              <a:t>Identification et Livraison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85984" y="1746170"/>
            <a:ext cx="142876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/>
              <a:t>Prix Unit.</a:t>
            </a:r>
          </a:p>
          <a:p>
            <a:endParaRPr lang="fr-FR" dirty="0"/>
          </a:p>
          <a:p>
            <a:r>
              <a:rPr lang="fr-FR" sz="1600" dirty="0" smtClean="0"/>
              <a:t>   </a:t>
            </a:r>
            <a:r>
              <a:rPr lang="fr-FR" sz="1600" dirty="0" smtClean="0"/>
              <a:t>420</a:t>
            </a:r>
            <a:r>
              <a:rPr lang="fr-FR" sz="1600" dirty="0" smtClean="0"/>
              <a:t>,00 </a:t>
            </a:r>
            <a:r>
              <a:rPr lang="fr-FR" sz="1600" dirty="0" smtClean="0"/>
              <a:t>€ TTC</a:t>
            </a:r>
          </a:p>
          <a:p>
            <a:endParaRPr lang="fr-FR" sz="1600" dirty="0"/>
          </a:p>
          <a:p>
            <a:endParaRPr lang="fr-FR" sz="1600" dirty="0" smtClean="0"/>
          </a:p>
          <a:p>
            <a:r>
              <a:rPr lang="fr-FR" sz="1600" dirty="0" smtClean="0"/>
              <a:t>      1080 € TTC</a:t>
            </a:r>
          </a:p>
        </p:txBody>
      </p:sp>
      <p:sp>
        <p:nvSpPr>
          <p:cNvPr id="13" name="Triangle isocèle 12"/>
          <p:cNvSpPr/>
          <p:nvPr/>
        </p:nvSpPr>
        <p:spPr>
          <a:xfrm rot="5400000">
            <a:off x="156096" y="5799706"/>
            <a:ext cx="1116504" cy="5715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1723763" y="5513954"/>
            <a:ext cx="1906291" cy="2616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FR" sz="1100" dirty="0" smtClean="0">
                <a:solidFill>
                  <a:sysClr val="windowText" lastClr="000000"/>
                </a:solidFill>
              </a:rPr>
              <a:t>Date et signature obligatoires </a:t>
            </a:r>
          </a:p>
        </p:txBody>
      </p:sp>
      <p:cxnSp>
        <p:nvCxnSpPr>
          <p:cNvPr id="16" name="Connecteur droit 15"/>
          <p:cNvCxnSpPr>
            <a:stCxn id="13" idx="2"/>
          </p:cNvCxnSpPr>
          <p:nvPr/>
        </p:nvCxnSpPr>
        <p:spPr>
          <a:xfrm rot="10800000" flipH="1">
            <a:off x="428596" y="5527206"/>
            <a:ext cx="40005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786182" y="1746170"/>
            <a:ext cx="142876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err="1" smtClean="0"/>
              <a:t>Qté</a:t>
            </a:r>
            <a:endParaRPr lang="fr-FR" sz="1600" dirty="0" smtClean="0"/>
          </a:p>
          <a:p>
            <a:endParaRPr lang="fr-FR" dirty="0"/>
          </a:p>
          <a:p>
            <a:r>
              <a:rPr lang="fr-FR" sz="1600" dirty="0"/>
              <a:t> </a:t>
            </a:r>
            <a:r>
              <a:rPr lang="fr-FR" sz="1600" dirty="0" smtClean="0"/>
              <a:t> </a:t>
            </a:r>
            <a:endParaRPr lang="fr-FR" sz="1600" dirty="0"/>
          </a:p>
        </p:txBody>
      </p:sp>
      <p:sp>
        <p:nvSpPr>
          <p:cNvPr id="18" name="Rectangle 17"/>
          <p:cNvSpPr/>
          <p:nvPr/>
        </p:nvSpPr>
        <p:spPr>
          <a:xfrm>
            <a:off x="3902554" y="2276872"/>
            <a:ext cx="214314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3902554" y="3058558"/>
            <a:ext cx="214314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902554" y="3933056"/>
            <a:ext cx="214314" cy="2857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312224" y="4875018"/>
            <a:ext cx="42470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/>
              <a:t>Je règle :        Chèque         Virement (un RIB vous </a:t>
            </a:r>
            <a:br>
              <a:rPr lang="fr-FR" sz="1600" dirty="0" smtClean="0"/>
            </a:br>
            <a:r>
              <a:rPr lang="fr-FR" sz="1600" dirty="0" smtClean="0"/>
              <a:t>                                              sera adressé)</a:t>
            </a:r>
            <a:endParaRPr lang="fr-FR" sz="1600" dirty="0"/>
          </a:p>
        </p:txBody>
      </p:sp>
      <p:sp>
        <p:nvSpPr>
          <p:cNvPr id="22" name="Rectangle 21"/>
          <p:cNvSpPr/>
          <p:nvPr/>
        </p:nvSpPr>
        <p:spPr>
          <a:xfrm>
            <a:off x="1280674" y="4974742"/>
            <a:ext cx="118878" cy="137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2328246" y="4974742"/>
            <a:ext cx="118878" cy="137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4741381" y="6339528"/>
            <a:ext cx="442912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50" dirty="0" smtClean="0"/>
              <a:t>Note : Les frais de port sont inclus pour les envois en France Métropolitaine. </a:t>
            </a:r>
            <a:endParaRPr lang="fr-FR" sz="1050" dirty="0"/>
          </a:p>
        </p:txBody>
      </p:sp>
      <p:sp>
        <p:nvSpPr>
          <p:cNvPr id="25" name="Rectangle 24"/>
          <p:cNvSpPr/>
          <p:nvPr/>
        </p:nvSpPr>
        <p:spPr>
          <a:xfrm>
            <a:off x="3779912" y="1988840"/>
            <a:ext cx="142876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r>
              <a:rPr lang="fr-FR" sz="1600" dirty="0"/>
              <a:t> </a:t>
            </a:r>
            <a:r>
              <a:rPr lang="fr-FR" sz="1600" dirty="0" smtClean="0"/>
              <a:t> 1</a:t>
            </a:r>
            <a:endParaRPr lang="fr-FR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68</Words>
  <Application>Microsoft Office PowerPoint</Application>
  <PresentationFormat>Affichage à l'écran (4:3)</PresentationFormat>
  <Paragraphs>46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PIR</cp:lastModifiedBy>
  <cp:revision>8</cp:revision>
  <dcterms:created xsi:type="dcterms:W3CDTF">2009-04-07T12:23:16Z</dcterms:created>
  <dcterms:modified xsi:type="dcterms:W3CDTF">2015-08-26T21:05:03Z</dcterms:modified>
</cp:coreProperties>
</file>